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Open Sans" panose="020B0606030504020204" pitchFamily="34" charset="0"/>
      <p:regular r:id="rId8"/>
    </p:embeddedFont>
    <p:embeddedFont>
      <p:font typeface="Open Sans Bold" panose="020B0806030504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22" autoAdjust="0"/>
  </p:normalViewPr>
  <p:slideViewPr>
    <p:cSldViewPr>
      <p:cViewPr varScale="1">
        <p:scale>
          <a:sx n="51" d="100"/>
          <a:sy n="51" d="100"/>
        </p:scale>
        <p:origin x="91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0" cy="1548594"/>
            <a:chOff x="0" y="0"/>
            <a:chExt cx="4816593" cy="45778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457784"/>
            </a:xfrm>
            <a:custGeom>
              <a:avLst/>
              <a:gdLst/>
              <a:ahLst/>
              <a:cxnLst/>
              <a:rect l="l" t="t" r="r" b="b"/>
              <a:pathLst>
                <a:path w="4816592" h="457784">
                  <a:moveTo>
                    <a:pt x="0" y="0"/>
                  </a:moveTo>
                  <a:lnTo>
                    <a:pt x="4816592" y="0"/>
                  </a:lnTo>
                  <a:lnTo>
                    <a:pt x="4816592" y="457784"/>
                  </a:lnTo>
                  <a:lnTo>
                    <a:pt x="0" y="457784"/>
                  </a:lnTo>
                  <a:close/>
                </a:path>
              </a:pathLst>
            </a:custGeom>
            <a:solidFill>
              <a:srgbClr val="5954B6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49588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Freeform 20"/>
          <p:cNvSpPr/>
          <p:nvPr/>
        </p:nvSpPr>
        <p:spPr>
          <a:xfrm>
            <a:off x="14847216" y="0"/>
            <a:ext cx="1626581" cy="1548594"/>
          </a:xfrm>
          <a:custGeom>
            <a:avLst/>
            <a:gdLst/>
            <a:ahLst/>
            <a:cxnLst/>
            <a:rect l="l" t="t" r="r" b="b"/>
            <a:pathLst>
              <a:path w="1626581" h="1548594">
                <a:moveTo>
                  <a:pt x="0" y="0"/>
                </a:moveTo>
                <a:lnTo>
                  <a:pt x="1626581" y="0"/>
                </a:lnTo>
                <a:lnTo>
                  <a:pt x="1626581" y="1548594"/>
                </a:lnTo>
                <a:lnTo>
                  <a:pt x="0" y="154859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11463329" y="109092"/>
            <a:ext cx="1499055" cy="1330411"/>
          </a:xfrm>
          <a:custGeom>
            <a:avLst/>
            <a:gdLst/>
            <a:ahLst/>
            <a:cxnLst/>
            <a:rect l="l" t="t" r="r" b="b"/>
            <a:pathLst>
              <a:path w="1499055" h="1330411">
                <a:moveTo>
                  <a:pt x="0" y="0"/>
                </a:moveTo>
                <a:lnTo>
                  <a:pt x="1499055" y="0"/>
                </a:lnTo>
                <a:lnTo>
                  <a:pt x="1499055" y="1330411"/>
                </a:lnTo>
                <a:lnTo>
                  <a:pt x="0" y="13304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24" name="Freeform 24"/>
          <p:cNvSpPr/>
          <p:nvPr/>
        </p:nvSpPr>
        <p:spPr>
          <a:xfrm>
            <a:off x="16535400" y="95544"/>
            <a:ext cx="1625449" cy="1408723"/>
          </a:xfrm>
          <a:custGeom>
            <a:avLst/>
            <a:gdLst/>
            <a:ahLst/>
            <a:cxnLst/>
            <a:rect l="l" t="t" r="r" b="b"/>
            <a:pathLst>
              <a:path w="1625449" h="1408723">
                <a:moveTo>
                  <a:pt x="0" y="0"/>
                </a:moveTo>
                <a:lnTo>
                  <a:pt x="1625449" y="0"/>
                </a:lnTo>
                <a:lnTo>
                  <a:pt x="1625449" y="1408722"/>
                </a:lnTo>
                <a:lnTo>
                  <a:pt x="0" y="140872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5" name="TextBox 25"/>
          <p:cNvSpPr txBox="1"/>
          <p:nvPr/>
        </p:nvSpPr>
        <p:spPr>
          <a:xfrm>
            <a:off x="1278398" y="3233052"/>
            <a:ext cx="7326716" cy="1175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533"/>
              </a:lnSpc>
            </a:pPr>
            <a:r>
              <a:rPr lang="en-US" sz="6809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Título do resumo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278398" y="5682560"/>
            <a:ext cx="7326716" cy="29413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5880"/>
              </a:lnSpc>
            </a:pPr>
            <a:r>
              <a:rPr lang="en-US" sz="4200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Nome do autor principal</a:t>
            </a:r>
          </a:p>
          <a:p>
            <a:pPr algn="just">
              <a:lnSpc>
                <a:spcPts val="5880"/>
              </a:lnSpc>
            </a:pPr>
            <a:r>
              <a:rPr lang="en-US" sz="4200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Nome dos demais autores</a:t>
            </a:r>
          </a:p>
          <a:p>
            <a:pPr algn="just">
              <a:lnSpc>
                <a:spcPts val="5880"/>
              </a:lnSpc>
            </a:pPr>
            <a:r>
              <a:rPr lang="en-US" sz="4200" b="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Instituição vinculada</a:t>
            </a:r>
          </a:p>
          <a:p>
            <a:pPr algn="ctr">
              <a:lnSpc>
                <a:spcPts val="5880"/>
              </a:lnSpc>
            </a:pPr>
            <a:endParaRPr lang="en-US" sz="4200" b="1">
              <a:solidFill>
                <a:srgbClr val="000000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1238452" y="8644255"/>
            <a:ext cx="3402330" cy="1206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Descritores</a:t>
            </a:r>
          </a:p>
          <a:p>
            <a:pPr algn="just">
              <a:lnSpc>
                <a:spcPts val="4899"/>
              </a:lnSpc>
            </a:pPr>
            <a:r>
              <a:rPr lang="en-US" sz="34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Eixo temático</a:t>
            </a: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77478144-8C79-E4AA-C464-EED3148980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443" y="0"/>
            <a:ext cx="2116400" cy="1552027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604DF3EF-E736-FEDC-FC30-50BB00268B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r="15303"/>
          <a:stretch/>
        </p:blipFill>
        <p:spPr>
          <a:xfrm>
            <a:off x="9476644" y="1512386"/>
            <a:ext cx="8811352" cy="87746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0" cy="1471876"/>
            <a:chOff x="0" y="0"/>
            <a:chExt cx="4816593" cy="43757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437578"/>
            </a:xfrm>
            <a:custGeom>
              <a:avLst/>
              <a:gdLst/>
              <a:ahLst/>
              <a:cxnLst/>
              <a:rect l="l" t="t" r="r" b="b"/>
              <a:pathLst>
                <a:path w="4816592" h="437578">
                  <a:moveTo>
                    <a:pt x="0" y="0"/>
                  </a:moveTo>
                  <a:lnTo>
                    <a:pt x="4816592" y="0"/>
                  </a:lnTo>
                  <a:lnTo>
                    <a:pt x="4816592" y="437578"/>
                  </a:lnTo>
                  <a:lnTo>
                    <a:pt x="0" y="437578"/>
                  </a:lnTo>
                  <a:close/>
                </a:path>
              </a:pathLst>
            </a:custGeom>
            <a:solidFill>
              <a:srgbClr val="5954B6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4756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-2243216" y="593829"/>
            <a:ext cx="3086100" cy="197703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21" name="Freeform 21"/>
          <p:cNvSpPr/>
          <p:nvPr/>
        </p:nvSpPr>
        <p:spPr>
          <a:xfrm>
            <a:off x="15710787" y="9086628"/>
            <a:ext cx="1241797" cy="1182259"/>
          </a:xfrm>
          <a:custGeom>
            <a:avLst/>
            <a:gdLst/>
            <a:ahLst/>
            <a:cxnLst/>
            <a:rect l="l" t="t" r="r" b="b"/>
            <a:pathLst>
              <a:path w="1241797" h="1182259">
                <a:moveTo>
                  <a:pt x="0" y="0"/>
                </a:moveTo>
                <a:lnTo>
                  <a:pt x="1241797" y="0"/>
                </a:lnTo>
                <a:lnTo>
                  <a:pt x="1241797" y="1182258"/>
                </a:lnTo>
                <a:lnTo>
                  <a:pt x="0" y="11822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2" name="Freeform 22"/>
          <p:cNvSpPr/>
          <p:nvPr/>
        </p:nvSpPr>
        <p:spPr>
          <a:xfrm>
            <a:off x="12634135" y="8955964"/>
            <a:ext cx="1499055" cy="1330411"/>
          </a:xfrm>
          <a:custGeom>
            <a:avLst/>
            <a:gdLst/>
            <a:ahLst/>
            <a:cxnLst/>
            <a:rect l="l" t="t" r="r" b="b"/>
            <a:pathLst>
              <a:path w="1499055" h="1330411">
                <a:moveTo>
                  <a:pt x="0" y="0"/>
                </a:moveTo>
                <a:lnTo>
                  <a:pt x="1499055" y="0"/>
                </a:lnTo>
                <a:lnTo>
                  <a:pt x="1499055" y="1330412"/>
                </a:lnTo>
                <a:lnTo>
                  <a:pt x="0" y="13304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23" name="AutoShape 23"/>
          <p:cNvSpPr/>
          <p:nvPr/>
        </p:nvSpPr>
        <p:spPr>
          <a:xfrm>
            <a:off x="842884" y="2462212"/>
            <a:ext cx="6492240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diamond" w="lg" len="lg"/>
            <a:tailEnd type="diamond" w="lg" len="lg"/>
          </a:ln>
        </p:spPr>
      </p:sp>
      <p:sp>
        <p:nvSpPr>
          <p:cNvPr id="24" name="Freeform 24"/>
          <p:cNvSpPr/>
          <p:nvPr/>
        </p:nvSpPr>
        <p:spPr>
          <a:xfrm>
            <a:off x="16935095" y="9219406"/>
            <a:ext cx="1231839" cy="1067594"/>
          </a:xfrm>
          <a:custGeom>
            <a:avLst/>
            <a:gdLst/>
            <a:ahLst/>
            <a:cxnLst/>
            <a:rect l="l" t="t" r="r" b="b"/>
            <a:pathLst>
              <a:path w="1231839" h="1067594">
                <a:moveTo>
                  <a:pt x="0" y="0"/>
                </a:moveTo>
                <a:lnTo>
                  <a:pt x="1231839" y="0"/>
                </a:lnTo>
                <a:lnTo>
                  <a:pt x="1231839" y="1067594"/>
                </a:lnTo>
                <a:lnTo>
                  <a:pt x="0" y="106759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5" name="Freeform 25"/>
          <p:cNvSpPr/>
          <p:nvPr/>
        </p:nvSpPr>
        <p:spPr>
          <a:xfrm>
            <a:off x="3493371" y="3942741"/>
            <a:ext cx="11301259" cy="2401518"/>
          </a:xfrm>
          <a:custGeom>
            <a:avLst/>
            <a:gdLst/>
            <a:ahLst/>
            <a:cxnLst/>
            <a:rect l="l" t="t" r="r" b="b"/>
            <a:pathLst>
              <a:path w="11301259" h="2401518">
                <a:moveTo>
                  <a:pt x="0" y="0"/>
                </a:moveTo>
                <a:lnTo>
                  <a:pt x="11301258" y="0"/>
                </a:lnTo>
                <a:lnTo>
                  <a:pt x="11301258" y="2401518"/>
                </a:lnTo>
                <a:lnTo>
                  <a:pt x="0" y="240151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6" name="TextBox 26"/>
          <p:cNvSpPr txBox="1"/>
          <p:nvPr/>
        </p:nvSpPr>
        <p:spPr>
          <a:xfrm>
            <a:off x="2109254" y="1443819"/>
            <a:ext cx="4139146" cy="922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550"/>
              </a:lnSpc>
            </a:pPr>
            <a:r>
              <a:rPr lang="en-US" sz="5393" b="1" dirty="0" err="1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Introdução</a:t>
            </a:r>
            <a:endParaRPr lang="en-US" sz="5393" b="1" dirty="0">
              <a:solidFill>
                <a:srgbClr val="99697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E8AD9235-10AA-F004-846D-DAA4197897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0" y="9062131"/>
            <a:ext cx="1618321" cy="1186769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9B3D151C-D5B1-47EA-1F5A-A2B0D1C049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" t="17740" r="7895" b="9972"/>
          <a:stretch/>
        </p:blipFill>
        <p:spPr>
          <a:xfrm>
            <a:off x="15697200" y="19632"/>
            <a:ext cx="2590800" cy="1453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04D5F6-447D-455F-39CA-00777892A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060E8D2-A07D-C3B1-D6EE-5BAD53CEC861}"/>
              </a:ext>
            </a:extLst>
          </p:cNvPr>
          <p:cNvGrpSpPr/>
          <p:nvPr/>
        </p:nvGrpSpPr>
        <p:grpSpPr>
          <a:xfrm>
            <a:off x="0" y="0"/>
            <a:ext cx="18288000" cy="1471876"/>
            <a:chOff x="0" y="0"/>
            <a:chExt cx="4816593" cy="43757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374CDD0-9254-4B67-0048-954C93F2EC80}"/>
                </a:ext>
              </a:extLst>
            </p:cNvPr>
            <p:cNvSpPr/>
            <p:nvPr/>
          </p:nvSpPr>
          <p:spPr>
            <a:xfrm>
              <a:off x="0" y="0"/>
              <a:ext cx="4816592" cy="437578"/>
            </a:xfrm>
            <a:custGeom>
              <a:avLst/>
              <a:gdLst/>
              <a:ahLst/>
              <a:cxnLst/>
              <a:rect l="l" t="t" r="r" b="b"/>
              <a:pathLst>
                <a:path w="4816592" h="437578">
                  <a:moveTo>
                    <a:pt x="0" y="0"/>
                  </a:moveTo>
                  <a:lnTo>
                    <a:pt x="4816592" y="0"/>
                  </a:lnTo>
                  <a:lnTo>
                    <a:pt x="4816592" y="437578"/>
                  </a:lnTo>
                  <a:lnTo>
                    <a:pt x="0" y="437578"/>
                  </a:lnTo>
                  <a:close/>
                </a:path>
              </a:pathLst>
            </a:custGeom>
            <a:solidFill>
              <a:srgbClr val="5954B6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5D965EE-D721-1851-1008-CBB6F2F1DDEF}"/>
                </a:ext>
              </a:extLst>
            </p:cNvPr>
            <p:cNvSpPr txBox="1"/>
            <p:nvPr/>
          </p:nvSpPr>
          <p:spPr>
            <a:xfrm>
              <a:off x="0" y="-38100"/>
              <a:ext cx="4816593" cy="4756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>
            <a:extLst>
              <a:ext uri="{FF2B5EF4-FFF2-40B4-BE49-F238E27FC236}">
                <a16:creationId xmlns:a16="http://schemas.microsoft.com/office/drawing/2014/main" id="{AC39437B-542D-8609-8995-7A2889ECACD5}"/>
              </a:ext>
            </a:extLst>
          </p:cNvPr>
          <p:cNvSpPr txBox="1"/>
          <p:nvPr/>
        </p:nvSpPr>
        <p:spPr>
          <a:xfrm>
            <a:off x="-2243216" y="593829"/>
            <a:ext cx="3086100" cy="197703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5C18C72D-AA5D-4A9D-B80D-5C7C23AD137B}"/>
              </a:ext>
            </a:extLst>
          </p:cNvPr>
          <p:cNvSpPr/>
          <p:nvPr/>
        </p:nvSpPr>
        <p:spPr>
          <a:xfrm>
            <a:off x="15710787" y="9086628"/>
            <a:ext cx="1241797" cy="1182259"/>
          </a:xfrm>
          <a:custGeom>
            <a:avLst/>
            <a:gdLst/>
            <a:ahLst/>
            <a:cxnLst/>
            <a:rect l="l" t="t" r="r" b="b"/>
            <a:pathLst>
              <a:path w="1241797" h="1182259">
                <a:moveTo>
                  <a:pt x="0" y="0"/>
                </a:moveTo>
                <a:lnTo>
                  <a:pt x="1241797" y="0"/>
                </a:lnTo>
                <a:lnTo>
                  <a:pt x="1241797" y="1182258"/>
                </a:lnTo>
                <a:lnTo>
                  <a:pt x="0" y="11822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92F148E3-F1E3-0A4C-FA77-31D52E8A8CCA}"/>
              </a:ext>
            </a:extLst>
          </p:cNvPr>
          <p:cNvSpPr/>
          <p:nvPr/>
        </p:nvSpPr>
        <p:spPr>
          <a:xfrm>
            <a:off x="12634135" y="8955964"/>
            <a:ext cx="1499055" cy="1330411"/>
          </a:xfrm>
          <a:custGeom>
            <a:avLst/>
            <a:gdLst/>
            <a:ahLst/>
            <a:cxnLst/>
            <a:rect l="l" t="t" r="r" b="b"/>
            <a:pathLst>
              <a:path w="1499055" h="1330411">
                <a:moveTo>
                  <a:pt x="0" y="0"/>
                </a:moveTo>
                <a:lnTo>
                  <a:pt x="1499055" y="0"/>
                </a:lnTo>
                <a:lnTo>
                  <a:pt x="1499055" y="1330412"/>
                </a:lnTo>
                <a:lnTo>
                  <a:pt x="0" y="13304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BB56388A-1A38-D36D-B3DA-F79B5C2355B8}"/>
              </a:ext>
            </a:extLst>
          </p:cNvPr>
          <p:cNvSpPr/>
          <p:nvPr/>
        </p:nvSpPr>
        <p:spPr>
          <a:xfrm>
            <a:off x="842884" y="2462212"/>
            <a:ext cx="6492240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diamond" w="lg" len="lg"/>
            <a:tailEnd type="diamond" w="lg" len="lg"/>
          </a:ln>
        </p:spPr>
      </p:sp>
      <p:sp>
        <p:nvSpPr>
          <p:cNvPr id="24" name="Freeform 24">
            <a:extLst>
              <a:ext uri="{FF2B5EF4-FFF2-40B4-BE49-F238E27FC236}">
                <a16:creationId xmlns:a16="http://schemas.microsoft.com/office/drawing/2014/main" id="{ABB5255A-819A-1C1D-AEA1-F20500C68675}"/>
              </a:ext>
            </a:extLst>
          </p:cNvPr>
          <p:cNvSpPr/>
          <p:nvPr/>
        </p:nvSpPr>
        <p:spPr>
          <a:xfrm>
            <a:off x="16935095" y="9219406"/>
            <a:ext cx="1231839" cy="1067594"/>
          </a:xfrm>
          <a:custGeom>
            <a:avLst/>
            <a:gdLst/>
            <a:ahLst/>
            <a:cxnLst/>
            <a:rect l="l" t="t" r="r" b="b"/>
            <a:pathLst>
              <a:path w="1231839" h="1067594">
                <a:moveTo>
                  <a:pt x="0" y="0"/>
                </a:moveTo>
                <a:lnTo>
                  <a:pt x="1231839" y="0"/>
                </a:lnTo>
                <a:lnTo>
                  <a:pt x="1231839" y="1067594"/>
                </a:lnTo>
                <a:lnTo>
                  <a:pt x="0" y="106759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5" name="Freeform 25">
            <a:extLst>
              <a:ext uri="{FF2B5EF4-FFF2-40B4-BE49-F238E27FC236}">
                <a16:creationId xmlns:a16="http://schemas.microsoft.com/office/drawing/2014/main" id="{341A9D0A-7FBB-8CAB-551F-784358E6927A}"/>
              </a:ext>
            </a:extLst>
          </p:cNvPr>
          <p:cNvSpPr/>
          <p:nvPr/>
        </p:nvSpPr>
        <p:spPr>
          <a:xfrm>
            <a:off x="3493371" y="3942741"/>
            <a:ext cx="11301259" cy="2401518"/>
          </a:xfrm>
          <a:custGeom>
            <a:avLst/>
            <a:gdLst/>
            <a:ahLst/>
            <a:cxnLst/>
            <a:rect l="l" t="t" r="r" b="b"/>
            <a:pathLst>
              <a:path w="11301259" h="2401518">
                <a:moveTo>
                  <a:pt x="0" y="0"/>
                </a:moveTo>
                <a:lnTo>
                  <a:pt x="11301258" y="0"/>
                </a:lnTo>
                <a:lnTo>
                  <a:pt x="11301258" y="2401518"/>
                </a:lnTo>
                <a:lnTo>
                  <a:pt x="0" y="240151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C89A0A73-4E7F-491E-51D3-B358FCC4F8F6}"/>
              </a:ext>
            </a:extLst>
          </p:cNvPr>
          <p:cNvSpPr txBox="1"/>
          <p:nvPr/>
        </p:nvSpPr>
        <p:spPr>
          <a:xfrm>
            <a:off x="1905000" y="1443819"/>
            <a:ext cx="4572000" cy="9094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550"/>
              </a:lnSpc>
            </a:pPr>
            <a:r>
              <a:rPr lang="en-US" sz="5393" b="1" dirty="0" err="1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Metodologia</a:t>
            </a:r>
            <a:endParaRPr lang="en-US" sz="5393" b="1" dirty="0">
              <a:solidFill>
                <a:srgbClr val="99697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BC9A833F-F0D7-16FB-246B-224B7A2A2A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0" y="9062131"/>
            <a:ext cx="1618321" cy="118676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0D9AE24-C163-24ED-FC9F-40D81B6798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" t="17740" r="7895" b="9972"/>
          <a:stretch/>
        </p:blipFill>
        <p:spPr>
          <a:xfrm>
            <a:off x="15697200" y="19632"/>
            <a:ext cx="2590800" cy="145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079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6147A-E9AD-D7A8-39F8-F30514D55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D9CCE87-4659-1627-510D-A59644365DC1}"/>
              </a:ext>
            </a:extLst>
          </p:cNvPr>
          <p:cNvGrpSpPr/>
          <p:nvPr/>
        </p:nvGrpSpPr>
        <p:grpSpPr>
          <a:xfrm>
            <a:off x="0" y="0"/>
            <a:ext cx="18288000" cy="1471876"/>
            <a:chOff x="0" y="0"/>
            <a:chExt cx="4816593" cy="43757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09B7B0D-7C94-A9C2-F8B6-27383E3F6D4C}"/>
                </a:ext>
              </a:extLst>
            </p:cNvPr>
            <p:cNvSpPr/>
            <p:nvPr/>
          </p:nvSpPr>
          <p:spPr>
            <a:xfrm>
              <a:off x="0" y="0"/>
              <a:ext cx="4816592" cy="437578"/>
            </a:xfrm>
            <a:custGeom>
              <a:avLst/>
              <a:gdLst/>
              <a:ahLst/>
              <a:cxnLst/>
              <a:rect l="l" t="t" r="r" b="b"/>
              <a:pathLst>
                <a:path w="4816592" h="437578">
                  <a:moveTo>
                    <a:pt x="0" y="0"/>
                  </a:moveTo>
                  <a:lnTo>
                    <a:pt x="4816592" y="0"/>
                  </a:lnTo>
                  <a:lnTo>
                    <a:pt x="4816592" y="437578"/>
                  </a:lnTo>
                  <a:lnTo>
                    <a:pt x="0" y="437578"/>
                  </a:lnTo>
                  <a:close/>
                </a:path>
              </a:pathLst>
            </a:custGeom>
            <a:solidFill>
              <a:srgbClr val="5954B6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D55B4325-ABAE-5ED4-D4AC-410A8312EC4B}"/>
                </a:ext>
              </a:extLst>
            </p:cNvPr>
            <p:cNvSpPr txBox="1"/>
            <p:nvPr/>
          </p:nvSpPr>
          <p:spPr>
            <a:xfrm>
              <a:off x="0" y="-38100"/>
              <a:ext cx="4816593" cy="4756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>
            <a:extLst>
              <a:ext uri="{FF2B5EF4-FFF2-40B4-BE49-F238E27FC236}">
                <a16:creationId xmlns:a16="http://schemas.microsoft.com/office/drawing/2014/main" id="{3C9749EB-6D68-AE57-78DA-83DBB4797405}"/>
              </a:ext>
            </a:extLst>
          </p:cNvPr>
          <p:cNvSpPr txBox="1"/>
          <p:nvPr/>
        </p:nvSpPr>
        <p:spPr>
          <a:xfrm>
            <a:off x="-2243216" y="593829"/>
            <a:ext cx="3086100" cy="197703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40D320EC-BD2E-9391-3ECD-717E595004DD}"/>
              </a:ext>
            </a:extLst>
          </p:cNvPr>
          <p:cNvSpPr/>
          <p:nvPr/>
        </p:nvSpPr>
        <p:spPr>
          <a:xfrm>
            <a:off x="15710787" y="9086628"/>
            <a:ext cx="1241797" cy="1182259"/>
          </a:xfrm>
          <a:custGeom>
            <a:avLst/>
            <a:gdLst/>
            <a:ahLst/>
            <a:cxnLst/>
            <a:rect l="l" t="t" r="r" b="b"/>
            <a:pathLst>
              <a:path w="1241797" h="1182259">
                <a:moveTo>
                  <a:pt x="0" y="0"/>
                </a:moveTo>
                <a:lnTo>
                  <a:pt x="1241797" y="0"/>
                </a:lnTo>
                <a:lnTo>
                  <a:pt x="1241797" y="1182258"/>
                </a:lnTo>
                <a:lnTo>
                  <a:pt x="0" y="11822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8770F6F6-D339-EB0C-8A78-868BBEB58057}"/>
              </a:ext>
            </a:extLst>
          </p:cNvPr>
          <p:cNvSpPr/>
          <p:nvPr/>
        </p:nvSpPr>
        <p:spPr>
          <a:xfrm>
            <a:off x="12634135" y="8955964"/>
            <a:ext cx="1499055" cy="1330411"/>
          </a:xfrm>
          <a:custGeom>
            <a:avLst/>
            <a:gdLst/>
            <a:ahLst/>
            <a:cxnLst/>
            <a:rect l="l" t="t" r="r" b="b"/>
            <a:pathLst>
              <a:path w="1499055" h="1330411">
                <a:moveTo>
                  <a:pt x="0" y="0"/>
                </a:moveTo>
                <a:lnTo>
                  <a:pt x="1499055" y="0"/>
                </a:lnTo>
                <a:lnTo>
                  <a:pt x="1499055" y="1330412"/>
                </a:lnTo>
                <a:lnTo>
                  <a:pt x="0" y="13304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303B07B7-6C61-1CF8-B1D2-52B967357B25}"/>
              </a:ext>
            </a:extLst>
          </p:cNvPr>
          <p:cNvSpPr/>
          <p:nvPr/>
        </p:nvSpPr>
        <p:spPr>
          <a:xfrm>
            <a:off x="842884" y="2462212"/>
            <a:ext cx="9291716" cy="14288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diamond" w="lg" len="lg"/>
            <a:tailEnd type="diamond" w="lg" len="lg"/>
          </a:ln>
        </p:spPr>
      </p:sp>
      <p:sp>
        <p:nvSpPr>
          <p:cNvPr id="24" name="Freeform 24">
            <a:extLst>
              <a:ext uri="{FF2B5EF4-FFF2-40B4-BE49-F238E27FC236}">
                <a16:creationId xmlns:a16="http://schemas.microsoft.com/office/drawing/2014/main" id="{6B6023EF-DAD9-F4AF-33D3-FCC618392ADA}"/>
              </a:ext>
            </a:extLst>
          </p:cNvPr>
          <p:cNvSpPr/>
          <p:nvPr/>
        </p:nvSpPr>
        <p:spPr>
          <a:xfrm>
            <a:off x="16935095" y="9219406"/>
            <a:ext cx="1231839" cy="1067594"/>
          </a:xfrm>
          <a:custGeom>
            <a:avLst/>
            <a:gdLst/>
            <a:ahLst/>
            <a:cxnLst/>
            <a:rect l="l" t="t" r="r" b="b"/>
            <a:pathLst>
              <a:path w="1231839" h="1067594">
                <a:moveTo>
                  <a:pt x="0" y="0"/>
                </a:moveTo>
                <a:lnTo>
                  <a:pt x="1231839" y="0"/>
                </a:lnTo>
                <a:lnTo>
                  <a:pt x="1231839" y="1067594"/>
                </a:lnTo>
                <a:lnTo>
                  <a:pt x="0" y="106759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5" name="Freeform 25">
            <a:extLst>
              <a:ext uri="{FF2B5EF4-FFF2-40B4-BE49-F238E27FC236}">
                <a16:creationId xmlns:a16="http://schemas.microsoft.com/office/drawing/2014/main" id="{D0162845-8908-D711-2830-8BB7D511F4AA}"/>
              </a:ext>
            </a:extLst>
          </p:cNvPr>
          <p:cNvSpPr/>
          <p:nvPr/>
        </p:nvSpPr>
        <p:spPr>
          <a:xfrm>
            <a:off x="3493371" y="3942741"/>
            <a:ext cx="11301259" cy="2401518"/>
          </a:xfrm>
          <a:custGeom>
            <a:avLst/>
            <a:gdLst/>
            <a:ahLst/>
            <a:cxnLst/>
            <a:rect l="l" t="t" r="r" b="b"/>
            <a:pathLst>
              <a:path w="11301259" h="2401518">
                <a:moveTo>
                  <a:pt x="0" y="0"/>
                </a:moveTo>
                <a:lnTo>
                  <a:pt x="11301258" y="0"/>
                </a:lnTo>
                <a:lnTo>
                  <a:pt x="11301258" y="2401518"/>
                </a:lnTo>
                <a:lnTo>
                  <a:pt x="0" y="240151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7C314AA9-C31D-2A9F-3595-BE3C8A6891D6}"/>
              </a:ext>
            </a:extLst>
          </p:cNvPr>
          <p:cNvSpPr txBox="1"/>
          <p:nvPr/>
        </p:nvSpPr>
        <p:spPr>
          <a:xfrm>
            <a:off x="1143000" y="1443819"/>
            <a:ext cx="8839200" cy="9094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550"/>
              </a:lnSpc>
            </a:pPr>
            <a:r>
              <a:rPr lang="en-US" sz="5393" b="1" dirty="0" err="1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Resultados</a:t>
            </a:r>
            <a:r>
              <a:rPr lang="en-US" sz="5393" b="1" dirty="0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e </a:t>
            </a:r>
            <a:r>
              <a:rPr lang="en-US" sz="5393" b="1" dirty="0" err="1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Discussão</a:t>
            </a:r>
            <a:endParaRPr lang="en-US" sz="5393" b="1" dirty="0">
              <a:solidFill>
                <a:srgbClr val="99697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7D55A24B-2C0F-7D3E-B3CC-497E99D0F3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0" y="9062131"/>
            <a:ext cx="1618321" cy="118676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FA756AB-8D6D-F5DF-17DB-AD2C500C80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" t="17740" r="7895" b="9972"/>
          <a:stretch/>
        </p:blipFill>
        <p:spPr>
          <a:xfrm>
            <a:off x="15697200" y="19632"/>
            <a:ext cx="2590800" cy="145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22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F1D7D-1E21-7CE3-1B18-C6CF8E87F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F3F474E-5194-A307-097A-0FB58D9AC8BB}"/>
              </a:ext>
            </a:extLst>
          </p:cNvPr>
          <p:cNvGrpSpPr/>
          <p:nvPr/>
        </p:nvGrpSpPr>
        <p:grpSpPr>
          <a:xfrm>
            <a:off x="0" y="0"/>
            <a:ext cx="18288000" cy="1471876"/>
            <a:chOff x="0" y="0"/>
            <a:chExt cx="4816593" cy="43757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E654E757-D0D7-B995-AE79-7F221F54DD66}"/>
                </a:ext>
              </a:extLst>
            </p:cNvPr>
            <p:cNvSpPr/>
            <p:nvPr/>
          </p:nvSpPr>
          <p:spPr>
            <a:xfrm>
              <a:off x="0" y="0"/>
              <a:ext cx="4816592" cy="437578"/>
            </a:xfrm>
            <a:custGeom>
              <a:avLst/>
              <a:gdLst/>
              <a:ahLst/>
              <a:cxnLst/>
              <a:rect l="l" t="t" r="r" b="b"/>
              <a:pathLst>
                <a:path w="4816592" h="437578">
                  <a:moveTo>
                    <a:pt x="0" y="0"/>
                  </a:moveTo>
                  <a:lnTo>
                    <a:pt x="4816592" y="0"/>
                  </a:lnTo>
                  <a:lnTo>
                    <a:pt x="4816592" y="437578"/>
                  </a:lnTo>
                  <a:lnTo>
                    <a:pt x="0" y="437578"/>
                  </a:lnTo>
                  <a:close/>
                </a:path>
              </a:pathLst>
            </a:custGeom>
            <a:solidFill>
              <a:srgbClr val="5954B6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4441C6FD-FA8B-96D6-C34C-5B36590FEA3A}"/>
                </a:ext>
              </a:extLst>
            </p:cNvPr>
            <p:cNvSpPr txBox="1"/>
            <p:nvPr/>
          </p:nvSpPr>
          <p:spPr>
            <a:xfrm>
              <a:off x="0" y="-38100"/>
              <a:ext cx="4816593" cy="4756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>
            <a:extLst>
              <a:ext uri="{FF2B5EF4-FFF2-40B4-BE49-F238E27FC236}">
                <a16:creationId xmlns:a16="http://schemas.microsoft.com/office/drawing/2014/main" id="{F84615DC-6D76-853C-2572-EEDD865528A6}"/>
              </a:ext>
            </a:extLst>
          </p:cNvPr>
          <p:cNvSpPr txBox="1"/>
          <p:nvPr/>
        </p:nvSpPr>
        <p:spPr>
          <a:xfrm>
            <a:off x="-2243216" y="593829"/>
            <a:ext cx="3086100" cy="197703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03C47B8E-5301-822C-4A04-9B11ECAAD8E0}"/>
              </a:ext>
            </a:extLst>
          </p:cNvPr>
          <p:cNvSpPr/>
          <p:nvPr/>
        </p:nvSpPr>
        <p:spPr>
          <a:xfrm>
            <a:off x="15710787" y="9086628"/>
            <a:ext cx="1241797" cy="1182259"/>
          </a:xfrm>
          <a:custGeom>
            <a:avLst/>
            <a:gdLst/>
            <a:ahLst/>
            <a:cxnLst/>
            <a:rect l="l" t="t" r="r" b="b"/>
            <a:pathLst>
              <a:path w="1241797" h="1182259">
                <a:moveTo>
                  <a:pt x="0" y="0"/>
                </a:moveTo>
                <a:lnTo>
                  <a:pt x="1241797" y="0"/>
                </a:lnTo>
                <a:lnTo>
                  <a:pt x="1241797" y="1182258"/>
                </a:lnTo>
                <a:lnTo>
                  <a:pt x="0" y="11822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4A3E7C36-30C6-5F02-ABFA-C791F0EEBB9C}"/>
              </a:ext>
            </a:extLst>
          </p:cNvPr>
          <p:cNvSpPr/>
          <p:nvPr/>
        </p:nvSpPr>
        <p:spPr>
          <a:xfrm>
            <a:off x="12634135" y="8955964"/>
            <a:ext cx="1499055" cy="1330411"/>
          </a:xfrm>
          <a:custGeom>
            <a:avLst/>
            <a:gdLst/>
            <a:ahLst/>
            <a:cxnLst/>
            <a:rect l="l" t="t" r="r" b="b"/>
            <a:pathLst>
              <a:path w="1499055" h="1330411">
                <a:moveTo>
                  <a:pt x="0" y="0"/>
                </a:moveTo>
                <a:lnTo>
                  <a:pt x="1499055" y="0"/>
                </a:lnTo>
                <a:lnTo>
                  <a:pt x="1499055" y="1330412"/>
                </a:lnTo>
                <a:lnTo>
                  <a:pt x="0" y="13304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A294BE9C-A080-273C-DFE3-9426FD54D6EA}"/>
              </a:ext>
            </a:extLst>
          </p:cNvPr>
          <p:cNvSpPr/>
          <p:nvPr/>
        </p:nvSpPr>
        <p:spPr>
          <a:xfrm>
            <a:off x="842884" y="2462212"/>
            <a:ext cx="9291716" cy="14288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diamond" w="lg" len="lg"/>
            <a:tailEnd type="diamond" w="lg" len="lg"/>
          </a:ln>
        </p:spPr>
      </p:sp>
      <p:sp>
        <p:nvSpPr>
          <p:cNvPr id="24" name="Freeform 24">
            <a:extLst>
              <a:ext uri="{FF2B5EF4-FFF2-40B4-BE49-F238E27FC236}">
                <a16:creationId xmlns:a16="http://schemas.microsoft.com/office/drawing/2014/main" id="{1674D4E2-A585-E9C5-E84F-768C328B7593}"/>
              </a:ext>
            </a:extLst>
          </p:cNvPr>
          <p:cNvSpPr/>
          <p:nvPr/>
        </p:nvSpPr>
        <p:spPr>
          <a:xfrm>
            <a:off x="16935095" y="9219406"/>
            <a:ext cx="1231839" cy="1067594"/>
          </a:xfrm>
          <a:custGeom>
            <a:avLst/>
            <a:gdLst/>
            <a:ahLst/>
            <a:cxnLst/>
            <a:rect l="l" t="t" r="r" b="b"/>
            <a:pathLst>
              <a:path w="1231839" h="1067594">
                <a:moveTo>
                  <a:pt x="0" y="0"/>
                </a:moveTo>
                <a:lnTo>
                  <a:pt x="1231839" y="0"/>
                </a:lnTo>
                <a:lnTo>
                  <a:pt x="1231839" y="1067594"/>
                </a:lnTo>
                <a:lnTo>
                  <a:pt x="0" y="106759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5" name="Freeform 25">
            <a:extLst>
              <a:ext uri="{FF2B5EF4-FFF2-40B4-BE49-F238E27FC236}">
                <a16:creationId xmlns:a16="http://schemas.microsoft.com/office/drawing/2014/main" id="{689C5AAD-EDB2-EACE-4720-37136C55055A}"/>
              </a:ext>
            </a:extLst>
          </p:cNvPr>
          <p:cNvSpPr/>
          <p:nvPr/>
        </p:nvSpPr>
        <p:spPr>
          <a:xfrm>
            <a:off x="3493371" y="3942741"/>
            <a:ext cx="11301259" cy="2401518"/>
          </a:xfrm>
          <a:custGeom>
            <a:avLst/>
            <a:gdLst/>
            <a:ahLst/>
            <a:cxnLst/>
            <a:rect l="l" t="t" r="r" b="b"/>
            <a:pathLst>
              <a:path w="11301259" h="2401518">
                <a:moveTo>
                  <a:pt x="0" y="0"/>
                </a:moveTo>
                <a:lnTo>
                  <a:pt x="11301258" y="0"/>
                </a:lnTo>
                <a:lnTo>
                  <a:pt x="11301258" y="2401518"/>
                </a:lnTo>
                <a:lnTo>
                  <a:pt x="0" y="240151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9D328DD7-42AF-FBAA-2933-030B526E4934}"/>
              </a:ext>
            </a:extLst>
          </p:cNvPr>
          <p:cNvSpPr txBox="1"/>
          <p:nvPr/>
        </p:nvSpPr>
        <p:spPr>
          <a:xfrm>
            <a:off x="1143000" y="1443819"/>
            <a:ext cx="8839200" cy="9094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550"/>
              </a:lnSpc>
            </a:pPr>
            <a:r>
              <a:rPr lang="en-US" sz="5393" b="1" dirty="0" err="1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Considerações</a:t>
            </a:r>
            <a:r>
              <a:rPr lang="en-US" sz="5393" b="1" dirty="0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5393" b="1" dirty="0" err="1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Finais</a:t>
            </a:r>
            <a:endParaRPr lang="en-US" sz="5393" b="1" dirty="0">
              <a:solidFill>
                <a:srgbClr val="99697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4F0BEB32-7DAE-D2F5-FE3C-705C8DBB79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0" y="9062131"/>
            <a:ext cx="1618321" cy="118676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BBA2BFB-E66B-8CDB-51FB-27F642FBF96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" t="17740" r="7895" b="9972"/>
          <a:stretch/>
        </p:blipFill>
        <p:spPr>
          <a:xfrm>
            <a:off x="15697200" y="19632"/>
            <a:ext cx="2590800" cy="145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2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A715E-6015-4C92-B601-1FBDF902C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665F84-E4E0-FD2A-BB8E-14EAF6CE85BB}"/>
              </a:ext>
            </a:extLst>
          </p:cNvPr>
          <p:cNvGrpSpPr/>
          <p:nvPr/>
        </p:nvGrpSpPr>
        <p:grpSpPr>
          <a:xfrm>
            <a:off x="0" y="0"/>
            <a:ext cx="18288000" cy="1471876"/>
            <a:chOff x="0" y="0"/>
            <a:chExt cx="4816593" cy="43757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3050D368-0769-2D11-0F38-E817137DD9C9}"/>
                </a:ext>
              </a:extLst>
            </p:cNvPr>
            <p:cNvSpPr/>
            <p:nvPr/>
          </p:nvSpPr>
          <p:spPr>
            <a:xfrm>
              <a:off x="0" y="0"/>
              <a:ext cx="4816592" cy="437578"/>
            </a:xfrm>
            <a:custGeom>
              <a:avLst/>
              <a:gdLst/>
              <a:ahLst/>
              <a:cxnLst/>
              <a:rect l="l" t="t" r="r" b="b"/>
              <a:pathLst>
                <a:path w="4816592" h="437578">
                  <a:moveTo>
                    <a:pt x="0" y="0"/>
                  </a:moveTo>
                  <a:lnTo>
                    <a:pt x="4816592" y="0"/>
                  </a:lnTo>
                  <a:lnTo>
                    <a:pt x="4816592" y="437578"/>
                  </a:lnTo>
                  <a:lnTo>
                    <a:pt x="0" y="437578"/>
                  </a:lnTo>
                  <a:close/>
                </a:path>
              </a:pathLst>
            </a:custGeom>
            <a:solidFill>
              <a:srgbClr val="5954B6"/>
            </a:solidFill>
          </p:spPr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5A4752CC-50BA-18FA-BD46-1FA027CFA326}"/>
                </a:ext>
              </a:extLst>
            </p:cNvPr>
            <p:cNvSpPr txBox="1"/>
            <p:nvPr/>
          </p:nvSpPr>
          <p:spPr>
            <a:xfrm>
              <a:off x="0" y="-38100"/>
              <a:ext cx="4816593" cy="4756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TextBox 20">
            <a:extLst>
              <a:ext uri="{FF2B5EF4-FFF2-40B4-BE49-F238E27FC236}">
                <a16:creationId xmlns:a16="http://schemas.microsoft.com/office/drawing/2014/main" id="{EDFDCD3D-F35E-95C7-D2EB-2DEFB2473C1B}"/>
              </a:ext>
            </a:extLst>
          </p:cNvPr>
          <p:cNvSpPr txBox="1"/>
          <p:nvPr/>
        </p:nvSpPr>
        <p:spPr>
          <a:xfrm>
            <a:off x="-2243216" y="593829"/>
            <a:ext cx="3086100" cy="1977033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659"/>
              </a:lnSpc>
            </a:pPr>
            <a:endParaRPr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B314B09A-99B2-8FEA-B566-F44B19993AA4}"/>
              </a:ext>
            </a:extLst>
          </p:cNvPr>
          <p:cNvSpPr/>
          <p:nvPr/>
        </p:nvSpPr>
        <p:spPr>
          <a:xfrm>
            <a:off x="15710787" y="9086628"/>
            <a:ext cx="1241797" cy="1182259"/>
          </a:xfrm>
          <a:custGeom>
            <a:avLst/>
            <a:gdLst/>
            <a:ahLst/>
            <a:cxnLst/>
            <a:rect l="l" t="t" r="r" b="b"/>
            <a:pathLst>
              <a:path w="1241797" h="1182259">
                <a:moveTo>
                  <a:pt x="0" y="0"/>
                </a:moveTo>
                <a:lnTo>
                  <a:pt x="1241797" y="0"/>
                </a:lnTo>
                <a:lnTo>
                  <a:pt x="1241797" y="1182258"/>
                </a:lnTo>
                <a:lnTo>
                  <a:pt x="0" y="11822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A9D45A30-E35B-D85A-DCFF-17358BD65C5A}"/>
              </a:ext>
            </a:extLst>
          </p:cNvPr>
          <p:cNvSpPr/>
          <p:nvPr/>
        </p:nvSpPr>
        <p:spPr>
          <a:xfrm>
            <a:off x="12634135" y="8955964"/>
            <a:ext cx="1499055" cy="1330411"/>
          </a:xfrm>
          <a:custGeom>
            <a:avLst/>
            <a:gdLst/>
            <a:ahLst/>
            <a:cxnLst/>
            <a:rect l="l" t="t" r="r" b="b"/>
            <a:pathLst>
              <a:path w="1499055" h="1330411">
                <a:moveTo>
                  <a:pt x="0" y="0"/>
                </a:moveTo>
                <a:lnTo>
                  <a:pt x="1499055" y="0"/>
                </a:lnTo>
                <a:lnTo>
                  <a:pt x="1499055" y="1330412"/>
                </a:lnTo>
                <a:lnTo>
                  <a:pt x="0" y="13304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7469053A-E67E-4277-506E-7CA68A8F3F97}"/>
              </a:ext>
            </a:extLst>
          </p:cNvPr>
          <p:cNvSpPr/>
          <p:nvPr/>
        </p:nvSpPr>
        <p:spPr>
          <a:xfrm>
            <a:off x="842884" y="2462212"/>
            <a:ext cx="6492240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diamond" w="lg" len="lg"/>
            <a:tailEnd type="diamond" w="lg" len="lg"/>
          </a:ln>
        </p:spPr>
      </p:sp>
      <p:sp>
        <p:nvSpPr>
          <p:cNvPr id="24" name="Freeform 24">
            <a:extLst>
              <a:ext uri="{FF2B5EF4-FFF2-40B4-BE49-F238E27FC236}">
                <a16:creationId xmlns:a16="http://schemas.microsoft.com/office/drawing/2014/main" id="{4625A7DB-A1A2-2BA5-0D71-F241A014DE65}"/>
              </a:ext>
            </a:extLst>
          </p:cNvPr>
          <p:cNvSpPr/>
          <p:nvPr/>
        </p:nvSpPr>
        <p:spPr>
          <a:xfrm>
            <a:off x="16935095" y="9219406"/>
            <a:ext cx="1231839" cy="1067594"/>
          </a:xfrm>
          <a:custGeom>
            <a:avLst/>
            <a:gdLst/>
            <a:ahLst/>
            <a:cxnLst/>
            <a:rect l="l" t="t" r="r" b="b"/>
            <a:pathLst>
              <a:path w="1231839" h="1067594">
                <a:moveTo>
                  <a:pt x="0" y="0"/>
                </a:moveTo>
                <a:lnTo>
                  <a:pt x="1231839" y="0"/>
                </a:lnTo>
                <a:lnTo>
                  <a:pt x="1231839" y="1067594"/>
                </a:lnTo>
                <a:lnTo>
                  <a:pt x="0" y="106759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5" name="Freeform 25">
            <a:extLst>
              <a:ext uri="{FF2B5EF4-FFF2-40B4-BE49-F238E27FC236}">
                <a16:creationId xmlns:a16="http://schemas.microsoft.com/office/drawing/2014/main" id="{57AB9BCD-0EDB-3120-361F-1AC3A62A37D5}"/>
              </a:ext>
            </a:extLst>
          </p:cNvPr>
          <p:cNvSpPr/>
          <p:nvPr/>
        </p:nvSpPr>
        <p:spPr>
          <a:xfrm>
            <a:off x="3493371" y="3942741"/>
            <a:ext cx="11301259" cy="2401518"/>
          </a:xfrm>
          <a:custGeom>
            <a:avLst/>
            <a:gdLst/>
            <a:ahLst/>
            <a:cxnLst/>
            <a:rect l="l" t="t" r="r" b="b"/>
            <a:pathLst>
              <a:path w="11301259" h="2401518">
                <a:moveTo>
                  <a:pt x="0" y="0"/>
                </a:moveTo>
                <a:lnTo>
                  <a:pt x="11301258" y="0"/>
                </a:lnTo>
                <a:lnTo>
                  <a:pt x="11301258" y="2401518"/>
                </a:lnTo>
                <a:lnTo>
                  <a:pt x="0" y="240151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55F282E6-9B77-45AB-CA94-485952A5E736}"/>
              </a:ext>
            </a:extLst>
          </p:cNvPr>
          <p:cNvSpPr txBox="1"/>
          <p:nvPr/>
        </p:nvSpPr>
        <p:spPr>
          <a:xfrm>
            <a:off x="1905000" y="1443819"/>
            <a:ext cx="4572000" cy="9094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550"/>
              </a:lnSpc>
            </a:pPr>
            <a:r>
              <a:rPr lang="en-US" sz="5393" b="1" dirty="0" err="1">
                <a:solidFill>
                  <a:srgbClr val="99697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Referências</a:t>
            </a:r>
            <a:endParaRPr lang="en-US" sz="5393" b="1" dirty="0">
              <a:solidFill>
                <a:srgbClr val="99697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0C002646-CE27-242F-85B4-02CEACD66F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0" y="9062131"/>
            <a:ext cx="1618321" cy="118676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67EAFD1-F81D-FA6E-FD4C-25F8D74C3DD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" t="17740" r="7895" b="9972"/>
          <a:stretch/>
        </p:blipFill>
        <p:spPr>
          <a:xfrm>
            <a:off x="15697200" y="19632"/>
            <a:ext cx="2590800" cy="145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5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24</Words>
  <Application>Microsoft Office PowerPoint</Application>
  <PresentationFormat>Personalizar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Open Sans Bold</vt:lpstr>
      <vt:lpstr>Calibri</vt:lpstr>
      <vt:lpstr>Open Sans</vt:lpstr>
      <vt:lpstr>Arial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</dc:title>
  <dc:creator>THAINAN ALVES</dc:creator>
  <cp:lastModifiedBy>THAINAN ALVES</cp:lastModifiedBy>
  <cp:revision>4</cp:revision>
  <dcterms:created xsi:type="dcterms:W3CDTF">2006-08-16T00:00:00Z</dcterms:created>
  <dcterms:modified xsi:type="dcterms:W3CDTF">2024-10-09T23:32:48Z</dcterms:modified>
  <dc:identifier>DAGTHf7cFB0</dc:identifier>
</cp:coreProperties>
</file>