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8288000" cy="10287000"/>
  <p:notesSz cx="6858000" cy="9144000"/>
  <p:embeddedFontLst>
    <p:embeddedFont>
      <p:font typeface="Arial Bold" panose="020B0704020202020204"/>
      <p:bold r:id="rId12"/>
    </p:embeddedFont>
    <p:embeddedFont>
      <p:font typeface="Open Sans" panose="020B0606030504020204"/>
      <p:regular r:id="rId13"/>
    </p:embeddedFont>
    <p:embeddedFont>
      <p:font typeface="Calibri" panose="020F050202020403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78578" y="700971"/>
            <a:ext cx="16818738" cy="8934499"/>
            <a:chOff x="0" y="0"/>
            <a:chExt cx="2624964" cy="1394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964" cy="1394441"/>
            </a:xfrm>
            <a:custGeom>
              <a:avLst/>
              <a:gdLst/>
              <a:ahLst/>
              <a:cxnLst/>
              <a:rect l="l" t="t" r="r" b="b"/>
              <a:pathLst>
                <a:path w="2624964" h="1394441">
                  <a:moveTo>
                    <a:pt x="0" y="0"/>
                  </a:moveTo>
                  <a:lnTo>
                    <a:pt x="2624964" y="0"/>
                  </a:lnTo>
                  <a:lnTo>
                    <a:pt x="2624964" y="1394441"/>
                  </a:lnTo>
                  <a:lnTo>
                    <a:pt x="0" y="1394441"/>
                  </a:lnTo>
                  <a:close/>
                </a:path>
              </a:pathLst>
            </a:custGeom>
            <a:solidFill>
              <a:srgbClr val="FEFEFD"/>
            </a:solidFill>
            <a:ln w="190500" cap="sq">
              <a:solidFill>
                <a:srgbClr val="20415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964" cy="144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1368801"/>
            <a:ext cx="5238990" cy="5029553"/>
          </a:xfrm>
          <a:custGeom>
            <a:avLst/>
            <a:gdLst/>
            <a:ahLst/>
            <a:cxnLst/>
            <a:rect l="l" t="t" r="r" b="b"/>
            <a:pathLst>
              <a:path w="5238990" h="5029553">
                <a:moveTo>
                  <a:pt x="0" y="0"/>
                </a:moveTo>
                <a:lnTo>
                  <a:pt x="5238990" y="0"/>
                </a:lnTo>
                <a:lnTo>
                  <a:pt x="5238990" y="5029553"/>
                </a:lnTo>
                <a:lnTo>
                  <a:pt x="0" y="5029553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60000"/>
            </a:blip>
            <a:stretch>
              <a:fillRect l="-17977" r="-17835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950018" y="1430944"/>
            <a:ext cx="12704445" cy="457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Universidade Estadual do Sudoeste da Bahia - UESB </a:t>
            </a:r>
            <a:endParaRPr lang="en-US" sz="2600" b="1">
              <a:solidFill>
                <a:srgbClr val="00000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409820" y="6996751"/>
            <a:ext cx="1055683" cy="1055683"/>
          </a:xfrm>
          <a:custGeom>
            <a:avLst/>
            <a:gdLst/>
            <a:ahLst/>
            <a:cxnLst/>
            <a:rect l="l" t="t" r="r" b="b"/>
            <a:pathLst>
              <a:path w="1055683" h="1055683">
                <a:moveTo>
                  <a:pt x="0" y="0"/>
                </a:moveTo>
                <a:lnTo>
                  <a:pt x="1055683" y="0"/>
                </a:lnTo>
                <a:lnTo>
                  <a:pt x="1055683" y="1055683"/>
                </a:lnTo>
                <a:lnTo>
                  <a:pt x="0" y="10556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465503" y="6996751"/>
            <a:ext cx="1057380" cy="1055683"/>
          </a:xfrm>
          <a:custGeom>
            <a:avLst/>
            <a:gdLst/>
            <a:ahLst/>
            <a:cxnLst/>
            <a:rect l="l" t="t" r="r" b="b"/>
            <a:pathLst>
              <a:path w="1057380" h="1055683">
                <a:moveTo>
                  <a:pt x="0" y="0"/>
                </a:moveTo>
                <a:lnTo>
                  <a:pt x="1057380" y="0"/>
                </a:lnTo>
                <a:lnTo>
                  <a:pt x="1057380" y="1055683"/>
                </a:lnTo>
                <a:lnTo>
                  <a:pt x="0" y="1055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0000"/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383705" y="6996751"/>
            <a:ext cx="1694799" cy="1055683"/>
          </a:xfrm>
          <a:custGeom>
            <a:avLst/>
            <a:gdLst/>
            <a:ahLst/>
            <a:cxnLst/>
            <a:rect l="l" t="t" r="r" b="b"/>
            <a:pathLst>
              <a:path w="1694799" h="1055683">
                <a:moveTo>
                  <a:pt x="0" y="0"/>
                </a:moveTo>
                <a:lnTo>
                  <a:pt x="1694800" y="0"/>
                </a:lnTo>
                <a:lnTo>
                  <a:pt x="1694800" y="1055683"/>
                </a:lnTo>
                <a:lnTo>
                  <a:pt x="0" y="10556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58139" y="8299560"/>
            <a:ext cx="2484399" cy="796333"/>
          </a:xfrm>
          <a:custGeom>
            <a:avLst/>
            <a:gdLst/>
            <a:ahLst/>
            <a:cxnLst/>
            <a:rect l="l" t="t" r="r" b="b"/>
            <a:pathLst>
              <a:path w="2484399" h="796333">
                <a:moveTo>
                  <a:pt x="0" y="0"/>
                </a:moveTo>
                <a:lnTo>
                  <a:pt x="2484399" y="0"/>
                </a:lnTo>
                <a:lnTo>
                  <a:pt x="2484399" y="796333"/>
                </a:lnTo>
                <a:lnTo>
                  <a:pt x="0" y="7963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</a:blip>
            <a:stretch>
              <a:fillRect t="-14535" r="-682" b="-27991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58139" y="6941279"/>
            <a:ext cx="981576" cy="1166628"/>
          </a:xfrm>
          <a:custGeom>
            <a:avLst/>
            <a:gdLst/>
            <a:ahLst/>
            <a:cxnLst/>
            <a:rect l="l" t="t" r="r" b="b"/>
            <a:pathLst>
              <a:path w="981576" h="1166628">
                <a:moveTo>
                  <a:pt x="0" y="0"/>
                </a:moveTo>
                <a:lnTo>
                  <a:pt x="981576" y="0"/>
                </a:lnTo>
                <a:lnTo>
                  <a:pt x="981576" y="1166627"/>
                </a:lnTo>
                <a:lnTo>
                  <a:pt x="0" y="1166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1000"/>
            </a:blip>
            <a:stretch>
              <a:fillRect/>
            </a:stretch>
          </a:blipFill>
        </p:spPr>
      </p:sp>
      <p:sp>
        <p:nvSpPr>
          <p:cNvPr id="12" name="AutoShape 12"/>
          <p:cNvSpPr/>
          <p:nvPr/>
        </p:nvSpPr>
        <p:spPr>
          <a:xfrm flipH="1">
            <a:off x="6632797" y="700971"/>
            <a:ext cx="0" cy="8934499"/>
          </a:xfrm>
          <a:prstGeom prst="line">
            <a:avLst/>
          </a:prstGeom>
          <a:ln w="47625" cap="flat">
            <a:solidFill>
              <a:srgbClr val="20415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865283" y="9635470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09"/>
                </a:lnTo>
                <a:lnTo>
                  <a:pt x="0" y="345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3499675" y="4855210"/>
            <a:ext cx="1944666" cy="50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Nome(s)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615170" y="3691890"/>
            <a:ext cx="5829300" cy="628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40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Título da apresentação</a:t>
            </a:r>
            <a:endParaRPr lang="en-US" sz="4000" b="1">
              <a:solidFill>
                <a:srgbClr val="00000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578674" y="8100214"/>
            <a:ext cx="5447133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Vitória da Conquista  -  BA 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Open Sans" panose="020B0606030504020204"/>
                <a:ea typeface="Open Sans" panose="020B0606030504020204"/>
                <a:cs typeface="Open Sans" panose="020B0606030504020204"/>
                <a:sym typeface="Open Sans" panose="020B0606030504020204"/>
              </a:rPr>
              <a:t>Maio/2026</a:t>
            </a:r>
            <a:endParaRPr lang="en-US" sz="2800">
              <a:solidFill>
                <a:srgbClr val="000000"/>
              </a:solidFill>
              <a:latin typeface="Open Sans" panose="020B0606030504020204"/>
              <a:ea typeface="Open Sans" panose="020B0606030504020204"/>
              <a:cs typeface="Open Sans" panose="020B0606030504020204"/>
              <a:sym typeface="Open Sans" panose="020B0606030504020204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0130091" y="355161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10"/>
                </a:lnTo>
                <a:lnTo>
                  <a:pt x="0" y="345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78578" y="700971"/>
            <a:ext cx="16818738" cy="8934499"/>
            <a:chOff x="0" y="0"/>
            <a:chExt cx="2624964" cy="1394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964" cy="1394441"/>
            </a:xfrm>
            <a:custGeom>
              <a:avLst/>
              <a:gdLst/>
              <a:ahLst/>
              <a:cxnLst/>
              <a:rect l="l" t="t" r="r" b="b"/>
              <a:pathLst>
                <a:path w="2624964" h="1394441">
                  <a:moveTo>
                    <a:pt x="0" y="0"/>
                  </a:moveTo>
                  <a:lnTo>
                    <a:pt x="2624964" y="0"/>
                  </a:lnTo>
                  <a:lnTo>
                    <a:pt x="2624964" y="1394441"/>
                  </a:lnTo>
                  <a:lnTo>
                    <a:pt x="0" y="1394441"/>
                  </a:lnTo>
                  <a:close/>
                </a:path>
              </a:pathLst>
            </a:custGeom>
            <a:solidFill>
              <a:srgbClr val="FEFEFD"/>
            </a:solidFill>
            <a:ln w="95250" cap="sq">
              <a:solidFill>
                <a:srgbClr val="20415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964" cy="144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6694453" y="9635470"/>
            <a:ext cx="4899093" cy="669919"/>
            <a:chOff x="0" y="0"/>
            <a:chExt cx="6532124" cy="893225"/>
          </a:xfrm>
        </p:grpSpPr>
        <p:sp>
          <p:nvSpPr>
            <p:cNvPr id="6" name="Freeform 6"/>
            <p:cNvSpPr/>
            <p:nvPr/>
          </p:nvSpPr>
          <p:spPr>
            <a:xfrm>
              <a:off x="983848" y="41292"/>
              <a:ext cx="755116" cy="755116"/>
            </a:xfrm>
            <a:custGeom>
              <a:avLst/>
              <a:gdLst/>
              <a:ahLst/>
              <a:cxnLst/>
              <a:rect l="l" t="t" r="r" b="b"/>
              <a:pathLst>
                <a:path w="755116" h="755116">
                  <a:moveTo>
                    <a:pt x="0" y="0"/>
                  </a:moveTo>
                  <a:lnTo>
                    <a:pt x="755115" y="0"/>
                  </a:lnTo>
                  <a:lnTo>
                    <a:pt x="755115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1902200" y="41292"/>
              <a:ext cx="756330" cy="755116"/>
            </a:xfrm>
            <a:custGeom>
              <a:avLst/>
              <a:gdLst/>
              <a:ahLst/>
              <a:cxnLst/>
              <a:rect l="l" t="t" r="r" b="b"/>
              <a:pathLst>
                <a:path w="756330" h="755116">
                  <a:moveTo>
                    <a:pt x="0" y="0"/>
                  </a:moveTo>
                  <a:lnTo>
                    <a:pt x="756329" y="0"/>
                  </a:lnTo>
                  <a:lnTo>
                    <a:pt x="756329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2551857" y="0"/>
              <a:ext cx="1433988" cy="893225"/>
            </a:xfrm>
            <a:custGeom>
              <a:avLst/>
              <a:gdLst/>
              <a:ahLst/>
              <a:cxnLst/>
              <a:rect l="l" t="t" r="r" b="b"/>
              <a:pathLst>
                <a:path w="1433988" h="893225">
                  <a:moveTo>
                    <a:pt x="0" y="0"/>
                  </a:moveTo>
                  <a:lnTo>
                    <a:pt x="1433988" y="0"/>
                  </a:lnTo>
                  <a:lnTo>
                    <a:pt x="1433988" y="893225"/>
                  </a:lnTo>
                  <a:lnTo>
                    <a:pt x="0" y="89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985845" y="174300"/>
              <a:ext cx="1699123" cy="544626"/>
            </a:xfrm>
            <a:custGeom>
              <a:avLst/>
              <a:gdLst/>
              <a:ahLst/>
              <a:cxnLst/>
              <a:rect l="l" t="t" r="r" b="b"/>
              <a:pathLst>
                <a:path w="1699123" h="544626">
                  <a:moveTo>
                    <a:pt x="0" y="0"/>
                  </a:moveTo>
                  <a:lnTo>
                    <a:pt x="1699123" y="0"/>
                  </a:lnTo>
                  <a:lnTo>
                    <a:pt x="1699123" y="544626"/>
                  </a:lnTo>
                  <a:lnTo>
                    <a:pt x="0" y="544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535" r="-682" b="-27991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5850068" y="41292"/>
              <a:ext cx="682056" cy="810641"/>
            </a:xfrm>
            <a:custGeom>
              <a:avLst/>
              <a:gdLst/>
              <a:ahLst/>
              <a:cxnLst/>
              <a:rect l="l" t="t" r="r" b="b"/>
              <a:pathLst>
                <a:path w="682056" h="810641">
                  <a:moveTo>
                    <a:pt x="0" y="0"/>
                  </a:moveTo>
                  <a:lnTo>
                    <a:pt x="682056" y="0"/>
                  </a:lnTo>
                  <a:lnTo>
                    <a:pt x="682056" y="810641"/>
                  </a:lnTo>
                  <a:lnTo>
                    <a:pt x="0" y="81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46537"/>
              <a:ext cx="919357" cy="649871"/>
            </a:xfrm>
            <a:custGeom>
              <a:avLst/>
              <a:gdLst/>
              <a:ahLst/>
              <a:cxnLst/>
              <a:rect l="l" t="t" r="r" b="b"/>
              <a:pathLst>
                <a:path w="919357" h="649871">
                  <a:moveTo>
                    <a:pt x="0" y="0"/>
                  </a:moveTo>
                  <a:lnTo>
                    <a:pt x="919357" y="0"/>
                  </a:lnTo>
                  <a:lnTo>
                    <a:pt x="919357" y="649871"/>
                  </a:lnTo>
                  <a:lnTo>
                    <a:pt x="0" y="649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430020" y="1501775"/>
            <a:ext cx="3618230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INTRODUÇÃO</a:t>
            </a:r>
            <a:r>
              <a:rPr lang="en-US" sz="30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 </a:t>
            </a:r>
            <a:endParaRPr lang="en-US" sz="3000" b="1">
              <a:solidFill>
                <a:srgbClr val="00000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30217" y="2387743"/>
            <a:ext cx="15829083" cy="517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Fonte: Arial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Título: 32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do texto principal: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24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e 2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8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Espaçamento: 1,5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para legendas de imagens, gráficos tabelas e mapas: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18 a 20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Arial Bold" panose="020B0704020202020204"/>
                <a:cs typeface="Arial" panose="020B0604020202020204" pitchFamily="34" charset="0"/>
                <a:sym typeface="Arial Bold" panose="020B0704020202020204"/>
              </a:rPr>
              <a:t>Observação: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O texto deve ser legível para o público durante a apresentação. As informações presentes em imagens e gráficos também precisam estar visíveis; caso seja necessário ajustar os tamanhos de fonte e imagem, utilize esse critério de legibilidade como parâmetro.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87159" y="355161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10"/>
                </a:lnTo>
                <a:lnTo>
                  <a:pt x="0" y="345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78578" y="700971"/>
            <a:ext cx="16818738" cy="8934499"/>
            <a:chOff x="0" y="0"/>
            <a:chExt cx="2624964" cy="1394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964" cy="1394441"/>
            </a:xfrm>
            <a:custGeom>
              <a:avLst/>
              <a:gdLst/>
              <a:ahLst/>
              <a:cxnLst/>
              <a:rect l="l" t="t" r="r" b="b"/>
              <a:pathLst>
                <a:path w="2624964" h="1394441">
                  <a:moveTo>
                    <a:pt x="0" y="0"/>
                  </a:moveTo>
                  <a:lnTo>
                    <a:pt x="2624964" y="0"/>
                  </a:lnTo>
                  <a:lnTo>
                    <a:pt x="2624964" y="1394441"/>
                  </a:lnTo>
                  <a:lnTo>
                    <a:pt x="0" y="1394441"/>
                  </a:lnTo>
                  <a:close/>
                </a:path>
              </a:pathLst>
            </a:custGeom>
            <a:solidFill>
              <a:srgbClr val="FEFEFD"/>
            </a:solidFill>
            <a:ln w="95250" cap="sq">
              <a:solidFill>
                <a:srgbClr val="20415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964" cy="144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0020" y="1501775"/>
            <a:ext cx="4620260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DESENVOLVIMENTO </a:t>
            </a:r>
            <a:endParaRPr lang="en-US" sz="3200" b="1">
              <a:solidFill>
                <a:srgbClr val="00000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6694453" y="9617081"/>
            <a:ext cx="4899093" cy="669919"/>
            <a:chOff x="0" y="0"/>
            <a:chExt cx="6532124" cy="893225"/>
          </a:xfrm>
        </p:grpSpPr>
        <p:sp>
          <p:nvSpPr>
            <p:cNvPr id="7" name="Freeform 7"/>
            <p:cNvSpPr/>
            <p:nvPr/>
          </p:nvSpPr>
          <p:spPr>
            <a:xfrm>
              <a:off x="983848" y="41292"/>
              <a:ext cx="755116" cy="755116"/>
            </a:xfrm>
            <a:custGeom>
              <a:avLst/>
              <a:gdLst/>
              <a:ahLst/>
              <a:cxnLst/>
              <a:rect l="l" t="t" r="r" b="b"/>
              <a:pathLst>
                <a:path w="755116" h="755116">
                  <a:moveTo>
                    <a:pt x="0" y="0"/>
                  </a:moveTo>
                  <a:lnTo>
                    <a:pt x="755115" y="0"/>
                  </a:lnTo>
                  <a:lnTo>
                    <a:pt x="755115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02200" y="41292"/>
              <a:ext cx="756330" cy="755116"/>
            </a:xfrm>
            <a:custGeom>
              <a:avLst/>
              <a:gdLst/>
              <a:ahLst/>
              <a:cxnLst/>
              <a:rect l="l" t="t" r="r" b="b"/>
              <a:pathLst>
                <a:path w="756330" h="755116">
                  <a:moveTo>
                    <a:pt x="0" y="0"/>
                  </a:moveTo>
                  <a:lnTo>
                    <a:pt x="756329" y="0"/>
                  </a:lnTo>
                  <a:lnTo>
                    <a:pt x="756329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1857" y="0"/>
              <a:ext cx="1433988" cy="893225"/>
            </a:xfrm>
            <a:custGeom>
              <a:avLst/>
              <a:gdLst/>
              <a:ahLst/>
              <a:cxnLst/>
              <a:rect l="l" t="t" r="r" b="b"/>
              <a:pathLst>
                <a:path w="1433988" h="893225">
                  <a:moveTo>
                    <a:pt x="0" y="0"/>
                  </a:moveTo>
                  <a:lnTo>
                    <a:pt x="1433988" y="0"/>
                  </a:lnTo>
                  <a:lnTo>
                    <a:pt x="1433988" y="893225"/>
                  </a:lnTo>
                  <a:lnTo>
                    <a:pt x="0" y="89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985845" y="174300"/>
              <a:ext cx="1699123" cy="544626"/>
            </a:xfrm>
            <a:custGeom>
              <a:avLst/>
              <a:gdLst/>
              <a:ahLst/>
              <a:cxnLst/>
              <a:rect l="l" t="t" r="r" b="b"/>
              <a:pathLst>
                <a:path w="1699123" h="544626">
                  <a:moveTo>
                    <a:pt x="0" y="0"/>
                  </a:moveTo>
                  <a:lnTo>
                    <a:pt x="1699123" y="0"/>
                  </a:lnTo>
                  <a:lnTo>
                    <a:pt x="1699123" y="544626"/>
                  </a:lnTo>
                  <a:lnTo>
                    <a:pt x="0" y="544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535" r="-682" b="-2799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850068" y="41292"/>
              <a:ext cx="682056" cy="810641"/>
            </a:xfrm>
            <a:custGeom>
              <a:avLst/>
              <a:gdLst/>
              <a:ahLst/>
              <a:cxnLst/>
              <a:rect l="l" t="t" r="r" b="b"/>
              <a:pathLst>
                <a:path w="682056" h="810641">
                  <a:moveTo>
                    <a:pt x="0" y="0"/>
                  </a:moveTo>
                  <a:lnTo>
                    <a:pt x="682056" y="0"/>
                  </a:lnTo>
                  <a:lnTo>
                    <a:pt x="682056" y="810641"/>
                  </a:lnTo>
                  <a:lnTo>
                    <a:pt x="0" y="81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46537"/>
              <a:ext cx="919357" cy="649871"/>
            </a:xfrm>
            <a:custGeom>
              <a:avLst/>
              <a:gdLst/>
              <a:ahLst/>
              <a:cxnLst/>
              <a:rect l="l" t="t" r="r" b="b"/>
              <a:pathLst>
                <a:path w="919357" h="649871">
                  <a:moveTo>
                    <a:pt x="0" y="0"/>
                  </a:moveTo>
                  <a:lnTo>
                    <a:pt x="919357" y="0"/>
                  </a:lnTo>
                  <a:lnTo>
                    <a:pt x="919357" y="649871"/>
                  </a:lnTo>
                  <a:lnTo>
                    <a:pt x="0" y="649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30217" y="2387743"/>
            <a:ext cx="15829083" cy="517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Fonte: Arial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Título: 32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do texto principal: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24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e 2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8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Espaçamento: 1,5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para legendas de imagens, gráficos tabelas e mapas: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18 a 20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Arial Bold" panose="020B0704020202020204"/>
                <a:cs typeface="Arial" panose="020B0604020202020204" pitchFamily="34" charset="0"/>
                <a:sym typeface="Arial Bold" panose="020B0704020202020204"/>
              </a:rPr>
              <a:t>Observação: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O texto deve ser legível para o público durante a apresentação. As informações presentes em imagens e gráficos também precisam estar visíveis; caso seja necessário ajustar os tamanhos de fonte e imagem, utilize esse critério de legibilidade como parâmetro.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87159" y="355161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10"/>
                </a:lnTo>
                <a:lnTo>
                  <a:pt x="0" y="345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78578" y="700971"/>
            <a:ext cx="16818738" cy="8934499"/>
            <a:chOff x="0" y="0"/>
            <a:chExt cx="2624964" cy="1394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964" cy="1394441"/>
            </a:xfrm>
            <a:custGeom>
              <a:avLst/>
              <a:gdLst/>
              <a:ahLst/>
              <a:cxnLst/>
              <a:rect l="l" t="t" r="r" b="b"/>
              <a:pathLst>
                <a:path w="2624964" h="1394441">
                  <a:moveTo>
                    <a:pt x="0" y="0"/>
                  </a:moveTo>
                  <a:lnTo>
                    <a:pt x="2624964" y="0"/>
                  </a:lnTo>
                  <a:lnTo>
                    <a:pt x="2624964" y="1394441"/>
                  </a:lnTo>
                  <a:lnTo>
                    <a:pt x="0" y="1394441"/>
                  </a:lnTo>
                  <a:close/>
                </a:path>
              </a:pathLst>
            </a:custGeom>
            <a:solidFill>
              <a:srgbClr val="FEFEFD"/>
            </a:solidFill>
            <a:ln w="95250" cap="sq">
              <a:solidFill>
                <a:srgbClr val="20415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964" cy="144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0020" y="1501775"/>
            <a:ext cx="3177540" cy="538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CONCLUSÃO</a:t>
            </a:r>
            <a:r>
              <a:rPr lang="en-US" sz="30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 </a:t>
            </a:r>
            <a:endParaRPr lang="en-US" sz="3000" b="1">
              <a:solidFill>
                <a:srgbClr val="00000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6694453" y="9617081"/>
            <a:ext cx="4899093" cy="669919"/>
            <a:chOff x="0" y="0"/>
            <a:chExt cx="6532124" cy="893225"/>
          </a:xfrm>
        </p:grpSpPr>
        <p:sp>
          <p:nvSpPr>
            <p:cNvPr id="7" name="Freeform 7"/>
            <p:cNvSpPr/>
            <p:nvPr/>
          </p:nvSpPr>
          <p:spPr>
            <a:xfrm>
              <a:off x="983848" y="41292"/>
              <a:ext cx="755116" cy="755116"/>
            </a:xfrm>
            <a:custGeom>
              <a:avLst/>
              <a:gdLst/>
              <a:ahLst/>
              <a:cxnLst/>
              <a:rect l="l" t="t" r="r" b="b"/>
              <a:pathLst>
                <a:path w="755116" h="755116">
                  <a:moveTo>
                    <a:pt x="0" y="0"/>
                  </a:moveTo>
                  <a:lnTo>
                    <a:pt x="755115" y="0"/>
                  </a:lnTo>
                  <a:lnTo>
                    <a:pt x="755115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02200" y="41292"/>
              <a:ext cx="756330" cy="755116"/>
            </a:xfrm>
            <a:custGeom>
              <a:avLst/>
              <a:gdLst/>
              <a:ahLst/>
              <a:cxnLst/>
              <a:rect l="l" t="t" r="r" b="b"/>
              <a:pathLst>
                <a:path w="756330" h="755116">
                  <a:moveTo>
                    <a:pt x="0" y="0"/>
                  </a:moveTo>
                  <a:lnTo>
                    <a:pt x="756329" y="0"/>
                  </a:lnTo>
                  <a:lnTo>
                    <a:pt x="756329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1857" y="0"/>
              <a:ext cx="1433988" cy="893225"/>
            </a:xfrm>
            <a:custGeom>
              <a:avLst/>
              <a:gdLst/>
              <a:ahLst/>
              <a:cxnLst/>
              <a:rect l="l" t="t" r="r" b="b"/>
              <a:pathLst>
                <a:path w="1433988" h="893225">
                  <a:moveTo>
                    <a:pt x="0" y="0"/>
                  </a:moveTo>
                  <a:lnTo>
                    <a:pt x="1433988" y="0"/>
                  </a:lnTo>
                  <a:lnTo>
                    <a:pt x="1433988" y="893225"/>
                  </a:lnTo>
                  <a:lnTo>
                    <a:pt x="0" y="89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985845" y="174300"/>
              <a:ext cx="1699123" cy="544626"/>
            </a:xfrm>
            <a:custGeom>
              <a:avLst/>
              <a:gdLst/>
              <a:ahLst/>
              <a:cxnLst/>
              <a:rect l="l" t="t" r="r" b="b"/>
              <a:pathLst>
                <a:path w="1699123" h="544626">
                  <a:moveTo>
                    <a:pt x="0" y="0"/>
                  </a:moveTo>
                  <a:lnTo>
                    <a:pt x="1699123" y="0"/>
                  </a:lnTo>
                  <a:lnTo>
                    <a:pt x="1699123" y="544626"/>
                  </a:lnTo>
                  <a:lnTo>
                    <a:pt x="0" y="544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535" r="-682" b="-2799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850068" y="41292"/>
              <a:ext cx="682056" cy="810641"/>
            </a:xfrm>
            <a:custGeom>
              <a:avLst/>
              <a:gdLst/>
              <a:ahLst/>
              <a:cxnLst/>
              <a:rect l="l" t="t" r="r" b="b"/>
              <a:pathLst>
                <a:path w="682056" h="810641">
                  <a:moveTo>
                    <a:pt x="0" y="0"/>
                  </a:moveTo>
                  <a:lnTo>
                    <a:pt x="682056" y="0"/>
                  </a:lnTo>
                  <a:lnTo>
                    <a:pt x="682056" y="810641"/>
                  </a:lnTo>
                  <a:lnTo>
                    <a:pt x="0" y="81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46537"/>
              <a:ext cx="919357" cy="649871"/>
            </a:xfrm>
            <a:custGeom>
              <a:avLst/>
              <a:gdLst/>
              <a:ahLst/>
              <a:cxnLst/>
              <a:rect l="l" t="t" r="r" b="b"/>
              <a:pathLst>
                <a:path w="919357" h="649871">
                  <a:moveTo>
                    <a:pt x="0" y="0"/>
                  </a:moveTo>
                  <a:lnTo>
                    <a:pt x="919357" y="0"/>
                  </a:lnTo>
                  <a:lnTo>
                    <a:pt x="919357" y="649871"/>
                  </a:lnTo>
                  <a:lnTo>
                    <a:pt x="0" y="649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30217" y="2387743"/>
            <a:ext cx="15829083" cy="517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Fonte: Arial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Título: 32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do texto principal: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24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e 2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8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Espaçamento: 1,5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para legendas de imagens, gráficos tabelas e mapas: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18 a 20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Arial Bold" panose="020B0704020202020204"/>
                <a:cs typeface="Arial" panose="020B0604020202020204" pitchFamily="34" charset="0"/>
                <a:sym typeface="Arial Bold" panose="020B0704020202020204"/>
              </a:rPr>
              <a:t>Observação: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O texto deve ser legível para o público durante a apresentação. As informações presentes em imagens e gráficos também precisam estar visíveis; caso seja necessário ajustar os tamanhos de fonte e imagem, utilize esse critério de legibilidade como parâmetro.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87159" y="355161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10"/>
                </a:lnTo>
                <a:lnTo>
                  <a:pt x="0" y="345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78578" y="700971"/>
            <a:ext cx="16818738" cy="8934499"/>
            <a:chOff x="0" y="0"/>
            <a:chExt cx="2624964" cy="1394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964" cy="1394441"/>
            </a:xfrm>
            <a:custGeom>
              <a:avLst/>
              <a:gdLst/>
              <a:ahLst/>
              <a:cxnLst/>
              <a:rect l="l" t="t" r="r" b="b"/>
              <a:pathLst>
                <a:path w="2624964" h="1394441">
                  <a:moveTo>
                    <a:pt x="0" y="0"/>
                  </a:moveTo>
                  <a:lnTo>
                    <a:pt x="2624964" y="0"/>
                  </a:lnTo>
                  <a:lnTo>
                    <a:pt x="2624964" y="1394441"/>
                  </a:lnTo>
                  <a:lnTo>
                    <a:pt x="0" y="1394441"/>
                  </a:lnTo>
                  <a:close/>
                </a:path>
              </a:pathLst>
            </a:custGeom>
            <a:solidFill>
              <a:srgbClr val="FEFEFD"/>
            </a:solidFill>
            <a:ln w="95250" cap="sq">
              <a:solidFill>
                <a:srgbClr val="20415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964" cy="144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0217" y="1501588"/>
            <a:ext cx="784431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AGRADECIMENTOS </a:t>
            </a:r>
            <a:r>
              <a:rPr lang="en-US" sz="3000" b="1">
                <a:solidFill>
                  <a:srgbClr val="FF3131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(obs: tópico opcional) </a:t>
            </a:r>
            <a:endParaRPr lang="en-US" sz="3000" b="1">
              <a:solidFill>
                <a:srgbClr val="FF3131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6694453" y="9617081"/>
            <a:ext cx="4899093" cy="669919"/>
            <a:chOff x="0" y="0"/>
            <a:chExt cx="6532124" cy="893225"/>
          </a:xfrm>
        </p:grpSpPr>
        <p:sp>
          <p:nvSpPr>
            <p:cNvPr id="7" name="Freeform 7"/>
            <p:cNvSpPr/>
            <p:nvPr/>
          </p:nvSpPr>
          <p:spPr>
            <a:xfrm>
              <a:off x="983848" y="41292"/>
              <a:ext cx="755116" cy="755116"/>
            </a:xfrm>
            <a:custGeom>
              <a:avLst/>
              <a:gdLst/>
              <a:ahLst/>
              <a:cxnLst/>
              <a:rect l="l" t="t" r="r" b="b"/>
              <a:pathLst>
                <a:path w="755116" h="755116">
                  <a:moveTo>
                    <a:pt x="0" y="0"/>
                  </a:moveTo>
                  <a:lnTo>
                    <a:pt x="755115" y="0"/>
                  </a:lnTo>
                  <a:lnTo>
                    <a:pt x="755115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02200" y="41292"/>
              <a:ext cx="756330" cy="755116"/>
            </a:xfrm>
            <a:custGeom>
              <a:avLst/>
              <a:gdLst/>
              <a:ahLst/>
              <a:cxnLst/>
              <a:rect l="l" t="t" r="r" b="b"/>
              <a:pathLst>
                <a:path w="756330" h="755116">
                  <a:moveTo>
                    <a:pt x="0" y="0"/>
                  </a:moveTo>
                  <a:lnTo>
                    <a:pt x="756329" y="0"/>
                  </a:lnTo>
                  <a:lnTo>
                    <a:pt x="756329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1857" y="0"/>
              <a:ext cx="1433988" cy="893225"/>
            </a:xfrm>
            <a:custGeom>
              <a:avLst/>
              <a:gdLst/>
              <a:ahLst/>
              <a:cxnLst/>
              <a:rect l="l" t="t" r="r" b="b"/>
              <a:pathLst>
                <a:path w="1433988" h="893225">
                  <a:moveTo>
                    <a:pt x="0" y="0"/>
                  </a:moveTo>
                  <a:lnTo>
                    <a:pt x="1433988" y="0"/>
                  </a:lnTo>
                  <a:lnTo>
                    <a:pt x="1433988" y="893225"/>
                  </a:lnTo>
                  <a:lnTo>
                    <a:pt x="0" y="89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985845" y="174300"/>
              <a:ext cx="1699123" cy="544626"/>
            </a:xfrm>
            <a:custGeom>
              <a:avLst/>
              <a:gdLst/>
              <a:ahLst/>
              <a:cxnLst/>
              <a:rect l="l" t="t" r="r" b="b"/>
              <a:pathLst>
                <a:path w="1699123" h="544626">
                  <a:moveTo>
                    <a:pt x="0" y="0"/>
                  </a:moveTo>
                  <a:lnTo>
                    <a:pt x="1699123" y="0"/>
                  </a:lnTo>
                  <a:lnTo>
                    <a:pt x="1699123" y="544626"/>
                  </a:lnTo>
                  <a:lnTo>
                    <a:pt x="0" y="544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535" r="-682" b="-2799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850068" y="41292"/>
              <a:ext cx="682056" cy="810641"/>
            </a:xfrm>
            <a:custGeom>
              <a:avLst/>
              <a:gdLst/>
              <a:ahLst/>
              <a:cxnLst/>
              <a:rect l="l" t="t" r="r" b="b"/>
              <a:pathLst>
                <a:path w="682056" h="810641">
                  <a:moveTo>
                    <a:pt x="0" y="0"/>
                  </a:moveTo>
                  <a:lnTo>
                    <a:pt x="682056" y="0"/>
                  </a:lnTo>
                  <a:lnTo>
                    <a:pt x="682056" y="810641"/>
                  </a:lnTo>
                  <a:lnTo>
                    <a:pt x="0" y="81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46537"/>
              <a:ext cx="919357" cy="649871"/>
            </a:xfrm>
            <a:custGeom>
              <a:avLst/>
              <a:gdLst/>
              <a:ahLst/>
              <a:cxnLst/>
              <a:rect l="l" t="t" r="r" b="b"/>
              <a:pathLst>
                <a:path w="919357" h="649871">
                  <a:moveTo>
                    <a:pt x="0" y="0"/>
                  </a:moveTo>
                  <a:lnTo>
                    <a:pt x="919357" y="0"/>
                  </a:lnTo>
                  <a:lnTo>
                    <a:pt x="919357" y="649871"/>
                  </a:lnTo>
                  <a:lnTo>
                    <a:pt x="0" y="649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30217" y="2387743"/>
            <a:ext cx="15829083" cy="5170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Fonte: Arial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Título: 32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do texto principal: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24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e 2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8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Espaçamento: 1,5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Tamanho para legendas de imagens, gráficos tabelas e mapas: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18 a 20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ea typeface="Arial" panose="020B0604020202020204"/>
              <a:cs typeface="Arial" panose="020B0604020202020204" pitchFamily="34" charset="0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ea typeface="Arial Bold" panose="020B0704020202020204"/>
                <a:cs typeface="Arial" panose="020B0604020202020204" pitchFamily="34" charset="0"/>
                <a:sym typeface="Arial Bold" panose="020B0704020202020204"/>
              </a:rPr>
              <a:t>Observação: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/>
                <a:cs typeface="Arial" panose="020B0604020202020204" pitchFamily="34" charset="0"/>
                <a:sym typeface="Arial" panose="020B0604020202020204"/>
              </a:rPr>
              <a:t> O texto deve ser legível para o público durante a apresentação. As informações presentes em imagens e gráficos também precisam estar visíveis; caso seja necessário ajustar os tamanhos de fonte e imagem, utilize esse critério de legibilidade como parâmetro.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87159" y="355161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10"/>
                </a:lnTo>
                <a:lnTo>
                  <a:pt x="0" y="345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78578" y="700971"/>
            <a:ext cx="16818738" cy="8934499"/>
            <a:chOff x="0" y="0"/>
            <a:chExt cx="2624964" cy="13944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24964" cy="1394441"/>
            </a:xfrm>
            <a:custGeom>
              <a:avLst/>
              <a:gdLst/>
              <a:ahLst/>
              <a:cxnLst/>
              <a:rect l="l" t="t" r="r" b="b"/>
              <a:pathLst>
                <a:path w="2624964" h="1394441">
                  <a:moveTo>
                    <a:pt x="0" y="0"/>
                  </a:moveTo>
                  <a:lnTo>
                    <a:pt x="2624964" y="0"/>
                  </a:lnTo>
                  <a:lnTo>
                    <a:pt x="2624964" y="1394441"/>
                  </a:lnTo>
                  <a:lnTo>
                    <a:pt x="0" y="1394441"/>
                  </a:lnTo>
                  <a:close/>
                </a:path>
              </a:pathLst>
            </a:custGeom>
            <a:solidFill>
              <a:srgbClr val="FEFEFD"/>
            </a:solidFill>
            <a:ln w="95250" cap="sq">
              <a:solidFill>
                <a:srgbClr val="20415D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24964" cy="14420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30217" y="1501588"/>
            <a:ext cx="2942034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2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REFERÊNCIAS</a:t>
            </a:r>
            <a:r>
              <a:rPr lang="en-US" sz="3000" b="1">
                <a:solidFill>
                  <a:srgbClr val="000000"/>
                </a:solidFill>
                <a:latin typeface="Arial Bold" panose="020B0704020202020204"/>
                <a:ea typeface="Arial Bold" panose="020B0704020202020204"/>
                <a:cs typeface="Arial Bold" panose="020B0704020202020204"/>
                <a:sym typeface="Arial Bold" panose="020B0704020202020204"/>
              </a:rPr>
              <a:t>  </a:t>
            </a:r>
            <a:endParaRPr lang="en-US" sz="3000" b="1">
              <a:solidFill>
                <a:srgbClr val="000000"/>
              </a:solidFill>
              <a:latin typeface="Arial Bold" panose="020B0704020202020204"/>
              <a:ea typeface="Arial Bold" panose="020B0704020202020204"/>
              <a:cs typeface="Arial Bold" panose="020B0704020202020204"/>
              <a:sym typeface="Arial Bold" panose="020B0704020202020204"/>
            </a:endParaRPr>
          </a:p>
        </p:txBody>
      </p:sp>
      <p:grpSp>
        <p:nvGrpSpPr>
          <p:cNvPr id="6" name="Group 6"/>
          <p:cNvGrpSpPr/>
          <p:nvPr/>
        </p:nvGrpSpPr>
        <p:grpSpPr>
          <a:xfrm rot="0">
            <a:off x="6694453" y="9617081"/>
            <a:ext cx="4899093" cy="669919"/>
            <a:chOff x="0" y="0"/>
            <a:chExt cx="6532124" cy="893225"/>
          </a:xfrm>
        </p:grpSpPr>
        <p:sp>
          <p:nvSpPr>
            <p:cNvPr id="7" name="Freeform 7"/>
            <p:cNvSpPr/>
            <p:nvPr/>
          </p:nvSpPr>
          <p:spPr>
            <a:xfrm>
              <a:off x="983848" y="41292"/>
              <a:ext cx="755116" cy="755116"/>
            </a:xfrm>
            <a:custGeom>
              <a:avLst/>
              <a:gdLst/>
              <a:ahLst/>
              <a:cxnLst/>
              <a:rect l="l" t="t" r="r" b="b"/>
              <a:pathLst>
                <a:path w="755116" h="755116">
                  <a:moveTo>
                    <a:pt x="0" y="0"/>
                  </a:moveTo>
                  <a:lnTo>
                    <a:pt x="755115" y="0"/>
                  </a:lnTo>
                  <a:lnTo>
                    <a:pt x="755115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1902200" y="41292"/>
              <a:ext cx="756330" cy="755116"/>
            </a:xfrm>
            <a:custGeom>
              <a:avLst/>
              <a:gdLst/>
              <a:ahLst/>
              <a:cxnLst/>
              <a:rect l="l" t="t" r="r" b="b"/>
              <a:pathLst>
                <a:path w="756330" h="755116">
                  <a:moveTo>
                    <a:pt x="0" y="0"/>
                  </a:moveTo>
                  <a:lnTo>
                    <a:pt x="756329" y="0"/>
                  </a:lnTo>
                  <a:lnTo>
                    <a:pt x="756329" y="755116"/>
                  </a:lnTo>
                  <a:lnTo>
                    <a:pt x="0" y="755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1857" y="0"/>
              <a:ext cx="1433988" cy="893225"/>
            </a:xfrm>
            <a:custGeom>
              <a:avLst/>
              <a:gdLst/>
              <a:ahLst/>
              <a:cxnLst/>
              <a:rect l="l" t="t" r="r" b="b"/>
              <a:pathLst>
                <a:path w="1433988" h="893225">
                  <a:moveTo>
                    <a:pt x="0" y="0"/>
                  </a:moveTo>
                  <a:lnTo>
                    <a:pt x="1433988" y="0"/>
                  </a:lnTo>
                  <a:lnTo>
                    <a:pt x="1433988" y="893225"/>
                  </a:lnTo>
                  <a:lnTo>
                    <a:pt x="0" y="8932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2000"/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985845" y="174300"/>
              <a:ext cx="1699123" cy="544626"/>
            </a:xfrm>
            <a:custGeom>
              <a:avLst/>
              <a:gdLst/>
              <a:ahLst/>
              <a:cxnLst/>
              <a:rect l="l" t="t" r="r" b="b"/>
              <a:pathLst>
                <a:path w="1699123" h="544626">
                  <a:moveTo>
                    <a:pt x="0" y="0"/>
                  </a:moveTo>
                  <a:lnTo>
                    <a:pt x="1699123" y="0"/>
                  </a:lnTo>
                  <a:lnTo>
                    <a:pt x="1699123" y="544626"/>
                  </a:lnTo>
                  <a:lnTo>
                    <a:pt x="0" y="544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4535" r="-682" b="-27991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850068" y="41292"/>
              <a:ext cx="682056" cy="810641"/>
            </a:xfrm>
            <a:custGeom>
              <a:avLst/>
              <a:gdLst/>
              <a:ahLst/>
              <a:cxnLst/>
              <a:rect l="l" t="t" r="r" b="b"/>
              <a:pathLst>
                <a:path w="682056" h="810641">
                  <a:moveTo>
                    <a:pt x="0" y="0"/>
                  </a:moveTo>
                  <a:lnTo>
                    <a:pt x="682056" y="0"/>
                  </a:lnTo>
                  <a:lnTo>
                    <a:pt x="682056" y="810641"/>
                  </a:lnTo>
                  <a:lnTo>
                    <a:pt x="0" y="810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46537"/>
              <a:ext cx="919357" cy="649871"/>
            </a:xfrm>
            <a:custGeom>
              <a:avLst/>
              <a:gdLst/>
              <a:ahLst/>
              <a:cxnLst/>
              <a:rect l="l" t="t" r="r" b="b"/>
              <a:pathLst>
                <a:path w="919357" h="649871">
                  <a:moveTo>
                    <a:pt x="0" y="0"/>
                  </a:moveTo>
                  <a:lnTo>
                    <a:pt x="919357" y="0"/>
                  </a:lnTo>
                  <a:lnTo>
                    <a:pt x="919357" y="649871"/>
                  </a:lnTo>
                  <a:lnTo>
                    <a:pt x="0" y="649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430217" y="2387743"/>
            <a:ext cx="15829083" cy="1938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Fonte: Arial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Tamanho do texto principal: entre </a:t>
            </a:r>
            <a:r>
              <a:rPr lang="pt-BR" alt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18 a 20</a:t>
            </a:r>
            <a:r>
              <a: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pt</a:t>
            </a:r>
            <a:endParaRPr lang="en-US" sz="28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algn="just"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Siga as normas da ABNT para a elaboração das referências</a:t>
            </a:r>
            <a:r>
              <a:rPr lang="en-US" sz="240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</a:t>
            </a:r>
            <a:endParaRPr lang="en-US" sz="240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87159" y="355161"/>
            <a:ext cx="7315200" cy="345809"/>
          </a:xfrm>
          <a:custGeom>
            <a:avLst/>
            <a:gdLst/>
            <a:ahLst/>
            <a:cxnLst/>
            <a:rect l="l" t="t" r="r" b="b"/>
            <a:pathLst>
              <a:path w="7315200" h="345809">
                <a:moveTo>
                  <a:pt x="0" y="0"/>
                </a:moveTo>
                <a:lnTo>
                  <a:pt x="7315200" y="0"/>
                </a:lnTo>
                <a:lnTo>
                  <a:pt x="7315200" y="345810"/>
                </a:lnTo>
                <a:lnTo>
                  <a:pt x="0" y="345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2033</Words>
  <Application>WPS Presentation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Arial Bold</vt:lpstr>
      <vt:lpstr>Arial</vt:lpstr>
      <vt:lpstr>Open Sans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slide </dc:title>
  <dc:creator/>
  <cp:lastModifiedBy>Fátima Crislaine Batista Roch</cp:lastModifiedBy>
  <cp:revision>2</cp:revision>
  <dcterms:created xsi:type="dcterms:W3CDTF">2006-08-16T00:00:00Z</dcterms:created>
  <dcterms:modified xsi:type="dcterms:W3CDTF">2026-03-25T04:37:32Z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43582D33A5BD4E40A56C2BA3AF022484_13</vt:lpwstr>
  </property>
  <property fmtid="{D5CDD505-2E9C-101B-9397-08002B2CF9AE}" pid="3" name="KSOProductBuildVer">
    <vt:lpwstr>1046-12.2.0.23196</vt:lpwstr>
  </property>
</Properties>
</file>